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95" r:id="rId2"/>
    <p:sldId id="264" r:id="rId3"/>
    <p:sldId id="269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68072B-52AC-48C1-B723-388E91E89AB5}" v="29" dt="2023-09-03T14:47:52.329"/>
    <p1510:client id="{7B544553-3999-4B3D-B1BF-1D4A5F408525}" v="31" dt="2023-09-03T17:29:10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50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khasri555@gmail.com" userId="807cad7457cf722d" providerId="LiveId" clId="{7B544553-3999-4B3D-B1BF-1D4A5F408525}"/>
    <pc:docChg chg="custSel delSld modSld sldOrd">
      <pc:chgData name="lekhasri555@gmail.com" userId="807cad7457cf722d" providerId="LiveId" clId="{7B544553-3999-4B3D-B1BF-1D4A5F408525}" dt="2023-09-03T17:29:43.569" v="275" actId="478"/>
      <pc:docMkLst>
        <pc:docMk/>
      </pc:docMkLst>
      <pc:sldChg chg="del">
        <pc:chgData name="lekhasri555@gmail.com" userId="807cad7457cf722d" providerId="LiveId" clId="{7B544553-3999-4B3D-B1BF-1D4A5F408525}" dt="2023-09-03T17:25:07.531" v="203" actId="47"/>
        <pc:sldMkLst>
          <pc:docMk/>
          <pc:sldMk cId="4012987083" sldId="257"/>
        </pc:sldMkLst>
      </pc:sldChg>
      <pc:sldChg chg="addSp delSp modSp mod">
        <pc:chgData name="lekhasri555@gmail.com" userId="807cad7457cf722d" providerId="LiveId" clId="{7B544553-3999-4B3D-B1BF-1D4A5F408525}" dt="2023-09-03T17:28:36.093" v="261" actId="1036"/>
        <pc:sldMkLst>
          <pc:docMk/>
          <pc:sldMk cId="2489221811" sldId="264"/>
        </pc:sldMkLst>
        <pc:spChg chg="add del mod">
          <ac:chgData name="lekhasri555@gmail.com" userId="807cad7457cf722d" providerId="LiveId" clId="{7B544553-3999-4B3D-B1BF-1D4A5F408525}" dt="2023-09-03T17:24:36.991" v="201" actId="478"/>
          <ac:spMkLst>
            <pc:docMk/>
            <pc:sldMk cId="2489221811" sldId="264"/>
            <ac:spMk id="2" creationId="{6A0D093C-1A82-556F-5BBC-5E52EC045CE5}"/>
          </ac:spMkLst>
        </pc:spChg>
        <pc:spChg chg="add mod">
          <ac:chgData name="lekhasri555@gmail.com" userId="807cad7457cf722d" providerId="LiveId" clId="{7B544553-3999-4B3D-B1BF-1D4A5F408525}" dt="2023-09-03T17:24:37.821" v="202"/>
          <ac:spMkLst>
            <pc:docMk/>
            <pc:sldMk cId="2489221811" sldId="264"/>
            <ac:spMk id="3" creationId="{4C08921E-737B-AB5B-1513-535605B0953A}"/>
          </ac:spMkLst>
        </pc:spChg>
        <pc:spChg chg="del">
          <ac:chgData name="lekhasri555@gmail.com" userId="807cad7457cf722d" providerId="LiveId" clId="{7B544553-3999-4B3D-B1BF-1D4A5F408525}" dt="2023-09-03T17:26:10.112" v="208" actId="478"/>
          <ac:spMkLst>
            <pc:docMk/>
            <pc:sldMk cId="2489221811" sldId="264"/>
            <ac:spMk id="4" creationId="{C42C3281-20A9-489D-87E0-69B2CF8ECBF3}"/>
          </ac:spMkLst>
        </pc:spChg>
        <pc:spChg chg="add 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5" creationId="{D27106B5-FDCC-0FB9-0CE0-CC06CBA8E673}"/>
          </ac:spMkLst>
        </pc:spChg>
        <pc:spChg chg="del">
          <ac:chgData name="lekhasri555@gmail.com" userId="807cad7457cf722d" providerId="LiveId" clId="{7B544553-3999-4B3D-B1BF-1D4A5F408525}" dt="2023-09-03T17:26:22.631" v="213" actId="478"/>
          <ac:spMkLst>
            <pc:docMk/>
            <pc:sldMk cId="2489221811" sldId="264"/>
            <ac:spMk id="6" creationId="{1F871788-BE7C-4B44-B84F-05843BBBDB26}"/>
          </ac:spMkLst>
        </pc:spChg>
        <pc:spChg chg="add 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7" creationId="{8E47EDB6-40E8-5D9F-ACC6-5BDCE9268770}"/>
          </ac:spMkLst>
        </pc:spChg>
        <pc:spChg chg="add 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8" creationId="{BE81A5FE-B483-3771-C168-E4309CB5985C}"/>
          </ac:spMkLst>
        </pc:spChg>
        <pc:spChg chg="add 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9" creationId="{C664C335-3142-D3AE-D269-875866FF8BD2}"/>
          </ac:spMkLst>
        </pc:spChg>
        <pc:spChg chg="add 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14" creationId="{C60D0853-6697-F277-C51F-2C0D321A5261}"/>
          </ac:spMkLst>
        </pc:spChg>
        <pc:spChg chg="del mod">
          <ac:chgData name="lekhasri555@gmail.com" userId="807cad7457cf722d" providerId="LiveId" clId="{7B544553-3999-4B3D-B1BF-1D4A5F408525}" dt="2023-09-03T17:26:12.645" v="210" actId="478"/>
          <ac:spMkLst>
            <pc:docMk/>
            <pc:sldMk cId="2489221811" sldId="264"/>
            <ac:spMk id="21" creationId="{E0BA1FAA-7E68-4887-A655-56FB83FF541A}"/>
          </ac:spMkLst>
        </pc:spChg>
        <pc:spChg chg="del">
          <ac:chgData name="lekhasri555@gmail.com" userId="807cad7457cf722d" providerId="LiveId" clId="{7B544553-3999-4B3D-B1BF-1D4A5F408525}" dt="2023-09-03T17:26:24.431" v="214" actId="478"/>
          <ac:spMkLst>
            <pc:docMk/>
            <pc:sldMk cId="2489221811" sldId="264"/>
            <ac:spMk id="25" creationId="{9EFD6804-7240-4B11-8AB7-0E19DACB0BBE}"/>
          </ac:spMkLst>
        </pc:spChg>
        <pc:spChg chg="del">
          <ac:chgData name="lekhasri555@gmail.com" userId="807cad7457cf722d" providerId="LiveId" clId="{7B544553-3999-4B3D-B1BF-1D4A5F408525}" dt="2023-09-03T17:26:19.681" v="212" actId="478"/>
          <ac:spMkLst>
            <pc:docMk/>
            <pc:sldMk cId="2489221811" sldId="264"/>
            <ac:spMk id="26" creationId="{C62BEC39-0128-4A40-A3FB-2ACB8F60086C}"/>
          </ac:spMkLst>
        </pc:spChg>
        <pc:spChg chg="del">
          <ac:chgData name="lekhasri555@gmail.com" userId="807cad7457cf722d" providerId="LiveId" clId="{7B544553-3999-4B3D-B1BF-1D4A5F408525}" dt="2023-09-03T17:26:18.421" v="211" actId="478"/>
          <ac:spMkLst>
            <pc:docMk/>
            <pc:sldMk cId="2489221811" sldId="264"/>
            <ac:spMk id="27" creationId="{31055EAB-5156-48CF-AAFC-D2C39E7284DE}"/>
          </ac:spMkLst>
        </pc:spChg>
        <pc:spChg chg="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28" creationId="{92170F44-1B14-40F8-94D5-12916390E792}"/>
          </ac:spMkLst>
        </pc:spChg>
        <pc:spChg chg="del">
          <ac:chgData name="lekhasri555@gmail.com" userId="807cad7457cf722d" providerId="LiveId" clId="{7B544553-3999-4B3D-B1BF-1D4A5F408525}" dt="2023-09-03T16:26:27.311" v="7" actId="478"/>
          <ac:spMkLst>
            <pc:docMk/>
            <pc:sldMk cId="2489221811" sldId="264"/>
            <ac:spMk id="31" creationId="{47E06CBF-59D6-429A-8E3B-86C565C7FD34}"/>
          </ac:spMkLst>
        </pc:spChg>
        <pc:spChg chg="mod">
          <ac:chgData name="lekhasri555@gmail.com" userId="807cad7457cf722d" providerId="LiveId" clId="{7B544553-3999-4B3D-B1BF-1D4A5F408525}" dt="2023-09-03T17:28:36.093" v="261" actId="1036"/>
          <ac:spMkLst>
            <pc:docMk/>
            <pc:sldMk cId="2489221811" sldId="264"/>
            <ac:spMk id="33" creationId="{2CF0C56F-D092-4F07-9364-E8A99ADB9C75}"/>
          </ac:spMkLst>
        </pc:spChg>
        <pc:spChg chg="del">
          <ac:chgData name="lekhasri555@gmail.com" userId="807cad7457cf722d" providerId="LiveId" clId="{7B544553-3999-4B3D-B1BF-1D4A5F408525}" dt="2023-09-03T16:26:09.150" v="5" actId="478"/>
          <ac:spMkLst>
            <pc:docMk/>
            <pc:sldMk cId="2489221811" sldId="264"/>
            <ac:spMk id="36" creationId="{9BEBE732-B784-4B83-B180-935432F9D71B}"/>
          </ac:spMkLst>
        </pc:spChg>
        <pc:spChg chg="del">
          <ac:chgData name="lekhasri555@gmail.com" userId="807cad7457cf722d" providerId="LiveId" clId="{7B544553-3999-4B3D-B1BF-1D4A5F408525}" dt="2023-09-03T17:26:07.971" v="206" actId="478"/>
          <ac:spMkLst>
            <pc:docMk/>
            <pc:sldMk cId="2489221811" sldId="264"/>
            <ac:spMk id="39" creationId="{2CF0C56F-D092-4F07-9364-E8A99ADB9C75}"/>
          </ac:spMkLst>
        </pc:spChg>
        <pc:spChg chg="del">
          <ac:chgData name="lekhasri555@gmail.com" userId="807cad7457cf722d" providerId="LiveId" clId="{7B544553-3999-4B3D-B1BF-1D4A5F408525}" dt="2023-09-03T17:26:09.321" v="207" actId="478"/>
          <ac:spMkLst>
            <pc:docMk/>
            <pc:sldMk cId="2489221811" sldId="264"/>
            <ac:spMk id="40" creationId="{2CF0C56F-D092-4F07-9364-E8A99ADB9C75}"/>
          </ac:spMkLst>
        </pc:spChg>
        <pc:picChg chg="mod">
          <ac:chgData name="lekhasri555@gmail.com" userId="807cad7457cf722d" providerId="LiveId" clId="{7B544553-3999-4B3D-B1BF-1D4A5F408525}" dt="2023-09-03T17:28:36.093" v="261" actId="1036"/>
          <ac:picMkLst>
            <pc:docMk/>
            <pc:sldMk cId="2489221811" sldId="264"/>
            <ac:picMk id="32" creationId="{00000000-0000-0000-0000-000000000000}"/>
          </ac:picMkLst>
        </pc:picChg>
        <pc:picChg chg="mod">
          <ac:chgData name="lekhasri555@gmail.com" userId="807cad7457cf722d" providerId="LiveId" clId="{7B544553-3999-4B3D-B1BF-1D4A5F408525}" dt="2023-09-03T17:28:36.093" v="261" actId="1036"/>
          <ac:picMkLst>
            <pc:docMk/>
            <pc:sldMk cId="2489221811" sldId="264"/>
            <ac:picMk id="35" creationId="{00000000-0000-0000-0000-000000000000}"/>
          </ac:picMkLst>
        </pc:picChg>
        <pc:picChg chg="del">
          <ac:chgData name="lekhasri555@gmail.com" userId="807cad7457cf722d" providerId="LiveId" clId="{7B544553-3999-4B3D-B1BF-1D4A5F408525}" dt="2023-09-03T17:26:06.001" v="204" actId="478"/>
          <ac:picMkLst>
            <pc:docMk/>
            <pc:sldMk cId="2489221811" sldId="264"/>
            <ac:picMk id="37" creationId="{00000000-0000-0000-0000-000000000000}"/>
          </ac:picMkLst>
        </pc:picChg>
        <pc:picChg chg="del">
          <ac:chgData name="lekhasri555@gmail.com" userId="807cad7457cf722d" providerId="LiveId" clId="{7B544553-3999-4B3D-B1BF-1D4A5F408525}" dt="2023-09-03T17:26:06.794" v="205" actId="478"/>
          <ac:picMkLst>
            <pc:docMk/>
            <pc:sldMk cId="2489221811" sldId="264"/>
            <ac:picMk id="38" creationId="{00000000-0000-0000-0000-000000000000}"/>
          </ac:picMkLst>
        </pc:picChg>
        <pc:cxnChg chg="add 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10" creationId="{BC743DFE-1FBC-083B-4B92-2842522B1596}"/>
          </ac:cxnSpMkLst>
        </pc:cxnChg>
        <pc:cxnChg chg="add 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11" creationId="{4AB614F0-15F1-573E-2D72-84F7C553DC49}"/>
          </ac:cxnSpMkLst>
        </pc:cxnChg>
        <pc:cxnChg chg="add 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12" creationId="{7B8829AD-A2E4-3159-0F8B-79D1AE32575B}"/>
          </ac:cxnSpMkLst>
        </pc:cxnChg>
        <pc:cxnChg chg="add 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13" creationId="{FD3C7735-B901-8146-C9CB-F8E444A195DA}"/>
          </ac:cxnSpMkLst>
        </pc:cxnChg>
        <pc:cxnChg chg="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19" creationId="{DF3D2E3C-347C-4F1F-9452-65FF0D2E5450}"/>
          </ac:cxnSpMkLst>
        </pc:cxnChg>
        <pc:cxnChg chg="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22" creationId="{25D65424-270F-40A8-827F-BE71F06A538F}"/>
          </ac:cxnSpMkLst>
        </pc:cxnChg>
        <pc:cxnChg chg="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23" creationId="{ED902163-F77C-43C1-8DCB-4DF55D5A3D04}"/>
          </ac:cxnSpMkLst>
        </pc:cxnChg>
        <pc:cxnChg chg="mod">
          <ac:chgData name="lekhasri555@gmail.com" userId="807cad7457cf722d" providerId="LiveId" clId="{7B544553-3999-4B3D-B1BF-1D4A5F408525}" dt="2023-09-03T17:28:36.093" v="261" actId="1036"/>
          <ac:cxnSpMkLst>
            <pc:docMk/>
            <pc:sldMk cId="2489221811" sldId="264"/>
            <ac:cxnSpMk id="24" creationId="{7A7D790F-A640-4620-AC8A-42D4D1C8AE97}"/>
          </ac:cxnSpMkLst>
        </pc:cxnChg>
        <pc:cxnChg chg="del mod">
          <ac:chgData name="lekhasri555@gmail.com" userId="807cad7457cf722d" providerId="LiveId" clId="{7B544553-3999-4B3D-B1BF-1D4A5F408525}" dt="2023-09-03T17:27:37.683" v="225" actId="478"/>
          <ac:cxnSpMkLst>
            <pc:docMk/>
            <pc:sldMk cId="2489221811" sldId="264"/>
            <ac:cxnSpMk id="29" creationId="{B5ABFF5C-E2E8-459A-BEBD-62E3DF935FD3}"/>
          </ac:cxnSpMkLst>
        </pc:cxnChg>
        <pc:cxnChg chg="del mod">
          <ac:chgData name="lekhasri555@gmail.com" userId="807cad7457cf722d" providerId="LiveId" clId="{7B544553-3999-4B3D-B1BF-1D4A5F408525}" dt="2023-09-03T17:27:40.322" v="226" actId="478"/>
          <ac:cxnSpMkLst>
            <pc:docMk/>
            <pc:sldMk cId="2489221811" sldId="264"/>
            <ac:cxnSpMk id="30" creationId="{AE301D56-7945-4C2E-9DF6-E6043E5F71C5}"/>
          </ac:cxnSpMkLst>
        </pc:cxnChg>
        <pc:cxnChg chg="del mod">
          <ac:chgData name="lekhasri555@gmail.com" userId="807cad7457cf722d" providerId="LiveId" clId="{7B544553-3999-4B3D-B1BF-1D4A5F408525}" dt="2023-09-03T17:27:34.742" v="224" actId="478"/>
          <ac:cxnSpMkLst>
            <pc:docMk/>
            <pc:sldMk cId="2489221811" sldId="264"/>
            <ac:cxnSpMk id="34" creationId="{F2600051-6274-4CC2-92C8-28CF47536F46}"/>
          </ac:cxnSpMkLst>
        </pc:cxnChg>
      </pc:sldChg>
      <pc:sldChg chg="addSp delSp modSp mod">
        <pc:chgData name="lekhasri555@gmail.com" userId="807cad7457cf722d" providerId="LiveId" clId="{7B544553-3999-4B3D-B1BF-1D4A5F408525}" dt="2023-09-03T17:29:00.421" v="267" actId="20577"/>
        <pc:sldMkLst>
          <pc:docMk/>
          <pc:sldMk cId="3166124645" sldId="269"/>
        </pc:sldMkLst>
        <pc:spChg chg="add mod">
          <ac:chgData name="lekhasri555@gmail.com" userId="807cad7457cf722d" providerId="LiveId" clId="{7B544553-3999-4B3D-B1BF-1D4A5F408525}" dt="2023-09-03T17:29:00.421" v="267" actId="20577"/>
          <ac:spMkLst>
            <pc:docMk/>
            <pc:sldMk cId="3166124645" sldId="269"/>
            <ac:spMk id="2" creationId="{B67783F0-DCE5-F9C8-27D9-5B70EC8350A2}"/>
          </ac:spMkLst>
        </pc:spChg>
        <pc:spChg chg="del">
          <ac:chgData name="lekhasri555@gmail.com" userId="807cad7457cf722d" providerId="LiveId" clId="{7B544553-3999-4B3D-B1BF-1D4A5F408525}" dt="2023-09-03T17:28:46.122" v="263" actId="478"/>
          <ac:spMkLst>
            <pc:docMk/>
            <pc:sldMk cId="3166124645" sldId="269"/>
            <ac:spMk id="21" creationId="{47E06CBF-59D6-429A-8E3B-86C565C7FD34}"/>
          </ac:spMkLst>
        </pc:spChg>
        <pc:spChg chg="del">
          <ac:chgData name="lekhasri555@gmail.com" userId="807cad7457cf722d" providerId="LiveId" clId="{7B544553-3999-4B3D-B1BF-1D4A5F408525}" dt="2023-09-03T17:28:43.446" v="262" actId="478"/>
          <ac:spMkLst>
            <pc:docMk/>
            <pc:sldMk cId="3166124645" sldId="269"/>
            <ac:spMk id="56" creationId="{0D05FF0C-C672-43E6-B597-EC0F1E6B4867}"/>
          </ac:spMkLst>
        </pc:spChg>
        <pc:spChg chg="del">
          <ac:chgData name="lekhasri555@gmail.com" userId="807cad7457cf722d" providerId="LiveId" clId="{7B544553-3999-4B3D-B1BF-1D4A5F408525}" dt="2023-09-03T17:28:47.852" v="264" actId="478"/>
          <ac:spMkLst>
            <pc:docMk/>
            <pc:sldMk cId="3166124645" sldId="269"/>
            <ac:spMk id="57" creationId="{9D6157E2-A0A7-4075-A0AB-935351E2EC54}"/>
          </ac:spMkLst>
        </pc:spChg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4075029150" sldId="273"/>
        </pc:sldMkLst>
      </pc:sldChg>
      <pc:sldChg chg="addSp delSp modSp mod">
        <pc:chgData name="lekhasri555@gmail.com" userId="807cad7457cf722d" providerId="LiveId" clId="{7B544553-3999-4B3D-B1BF-1D4A5F408525}" dt="2023-09-03T17:29:43.569" v="275" actId="478"/>
        <pc:sldMkLst>
          <pc:docMk/>
          <pc:sldMk cId="3440263695" sldId="277"/>
        </pc:sldMkLst>
        <pc:spChg chg="del">
          <ac:chgData name="lekhasri555@gmail.com" userId="807cad7457cf722d" providerId="LiveId" clId="{7B544553-3999-4B3D-B1BF-1D4A5F408525}" dt="2023-09-03T17:29:05.690" v="268" actId="478"/>
          <ac:spMkLst>
            <pc:docMk/>
            <pc:sldMk cId="3440263695" sldId="277"/>
            <ac:spMk id="2" creationId="{C6CEFC08-2C03-40FB-B56F-A442068B952B}"/>
          </ac:spMkLst>
        </pc:spChg>
        <pc:spChg chg="add mod">
          <ac:chgData name="lekhasri555@gmail.com" userId="807cad7457cf722d" providerId="LiveId" clId="{7B544553-3999-4B3D-B1BF-1D4A5F408525}" dt="2023-09-03T17:29:36.404" v="273" actId="20577"/>
          <ac:spMkLst>
            <pc:docMk/>
            <pc:sldMk cId="3440263695" sldId="277"/>
            <ac:spMk id="3" creationId="{687DFD53-AFF1-7CE9-EDC2-04926EA84395}"/>
          </ac:spMkLst>
        </pc:spChg>
        <pc:spChg chg="del">
          <ac:chgData name="lekhasri555@gmail.com" userId="807cad7457cf722d" providerId="LiveId" clId="{7B544553-3999-4B3D-B1BF-1D4A5F408525}" dt="2023-09-03T17:29:16.546" v="271" actId="478"/>
          <ac:spMkLst>
            <pc:docMk/>
            <pc:sldMk cId="3440263695" sldId="277"/>
            <ac:spMk id="19" creationId="{3C8DE4A3-9F33-45E1-A4F1-0D92D5C03BFB}"/>
          </ac:spMkLst>
        </pc:spChg>
        <pc:spChg chg="del">
          <ac:chgData name="lekhasri555@gmail.com" userId="807cad7457cf722d" providerId="LiveId" clId="{7B544553-3999-4B3D-B1BF-1D4A5F408525}" dt="2023-09-03T17:29:15.125" v="270" actId="478"/>
          <ac:spMkLst>
            <pc:docMk/>
            <pc:sldMk cId="3440263695" sldId="277"/>
            <ac:spMk id="20" creationId="{86CF9CFA-EFD8-4664-92E7-058C7D262A6D}"/>
          </ac:spMkLst>
        </pc:spChg>
        <pc:spChg chg="del">
          <ac:chgData name="lekhasri555@gmail.com" userId="807cad7457cf722d" providerId="LiveId" clId="{7B544553-3999-4B3D-B1BF-1D4A5F408525}" dt="2023-09-03T17:29:40.628" v="274" actId="478"/>
          <ac:spMkLst>
            <pc:docMk/>
            <pc:sldMk cId="3440263695" sldId="277"/>
            <ac:spMk id="24" creationId="{FCB1A13A-0928-4DAF-803D-3AF594A0D394}"/>
          </ac:spMkLst>
        </pc:spChg>
        <pc:cxnChg chg="del">
          <ac:chgData name="lekhasri555@gmail.com" userId="807cad7457cf722d" providerId="LiveId" clId="{7B544553-3999-4B3D-B1BF-1D4A5F408525}" dt="2023-09-03T17:29:43.569" v="275" actId="478"/>
          <ac:cxnSpMkLst>
            <pc:docMk/>
            <pc:sldMk cId="3440263695" sldId="277"/>
            <ac:cxnSpMk id="25" creationId="{061B4C18-C7A7-4980-A71D-8FE59951D63E}"/>
          </ac:cxnSpMkLst>
        </pc:cxnChg>
      </pc:sldChg>
      <pc:sldChg chg="del">
        <pc:chgData name="lekhasri555@gmail.com" userId="807cad7457cf722d" providerId="LiveId" clId="{7B544553-3999-4B3D-B1BF-1D4A5F408525}" dt="2023-09-03T16:37:47.147" v="12" actId="47"/>
        <pc:sldMkLst>
          <pc:docMk/>
          <pc:sldMk cId="302813218" sldId="280"/>
        </pc:sldMkLst>
      </pc:sldChg>
      <pc:sldChg chg="del">
        <pc:chgData name="lekhasri555@gmail.com" userId="807cad7457cf722d" providerId="LiveId" clId="{7B544553-3999-4B3D-B1BF-1D4A5F408525}" dt="2023-09-03T16:37:15.565" v="11" actId="47"/>
        <pc:sldMkLst>
          <pc:docMk/>
          <pc:sldMk cId="3219575056" sldId="294"/>
        </pc:sldMkLst>
      </pc:sldChg>
      <pc:sldChg chg="addSp delSp modSp mod ord">
        <pc:chgData name="lekhasri555@gmail.com" userId="807cad7457cf722d" providerId="LiveId" clId="{7B544553-3999-4B3D-B1BF-1D4A5F408525}" dt="2023-09-03T17:24:14.671" v="200" actId="14100"/>
        <pc:sldMkLst>
          <pc:docMk/>
          <pc:sldMk cId="3307418052" sldId="295"/>
        </pc:sldMkLst>
        <pc:spChg chg="mod topLvl">
          <ac:chgData name="lekhasri555@gmail.com" userId="807cad7457cf722d" providerId="LiveId" clId="{7B544553-3999-4B3D-B1BF-1D4A5F408525}" dt="2023-09-03T17:22:44.141" v="109" actId="1038"/>
          <ac:spMkLst>
            <pc:docMk/>
            <pc:sldMk cId="3307418052" sldId="295"/>
            <ac:spMk id="4" creationId="{C42C3281-20A9-489D-87E0-69B2CF8ECBF3}"/>
          </ac:spMkLst>
        </pc:spChg>
        <pc:spChg chg="del">
          <ac:chgData name="lekhasri555@gmail.com" userId="807cad7457cf722d" providerId="LiveId" clId="{7B544553-3999-4B3D-B1BF-1D4A5F408525}" dt="2023-09-03T17:14:23.045" v="13" actId="478"/>
          <ac:spMkLst>
            <pc:docMk/>
            <pc:sldMk cId="3307418052" sldId="295"/>
            <ac:spMk id="5" creationId="{9BEBE732-B784-4B83-B180-935432F9D71B}"/>
          </ac:spMkLst>
        </pc:spChg>
        <pc:spChg chg="del mod topLvl">
          <ac:chgData name="lekhasri555@gmail.com" userId="807cad7457cf722d" providerId="LiveId" clId="{7B544553-3999-4B3D-B1BF-1D4A5F408525}" dt="2023-09-03T17:20:47.821" v="63" actId="478"/>
          <ac:spMkLst>
            <pc:docMk/>
            <pc:sldMk cId="3307418052" sldId="295"/>
            <ac:spMk id="6" creationId="{1F871788-BE7C-4B44-B84F-05843BBBDB26}"/>
          </ac:spMkLst>
        </pc:spChg>
        <pc:spChg chg="add mod">
          <ac:chgData name="lekhasri555@gmail.com" userId="807cad7457cf722d" providerId="LiveId" clId="{7B544553-3999-4B3D-B1BF-1D4A5F408525}" dt="2023-09-03T17:17:08.142" v="27" actId="20577"/>
          <ac:spMkLst>
            <pc:docMk/>
            <pc:sldMk cId="3307418052" sldId="295"/>
            <ac:spMk id="14" creationId="{C4FE1D2C-4C59-A318-9BD7-5720618EE5F4}"/>
          </ac:spMkLst>
        </pc:spChg>
        <pc:spChg chg="mod topLvl">
          <ac:chgData name="lekhasri555@gmail.com" userId="807cad7457cf722d" providerId="LiveId" clId="{7B544553-3999-4B3D-B1BF-1D4A5F408525}" dt="2023-09-03T17:21:07.111" v="67" actId="1076"/>
          <ac:spMkLst>
            <pc:docMk/>
            <pc:sldMk cId="3307418052" sldId="295"/>
            <ac:spMk id="21" creationId="{E0BA1FAA-7E68-4887-A655-56FB83FF541A}"/>
          </ac:spMkLst>
        </pc:spChg>
        <pc:spChg chg="del mod topLvl">
          <ac:chgData name="lekhasri555@gmail.com" userId="807cad7457cf722d" providerId="LiveId" clId="{7B544553-3999-4B3D-B1BF-1D4A5F408525}" dt="2023-09-03T17:20:49.921" v="64" actId="478"/>
          <ac:spMkLst>
            <pc:docMk/>
            <pc:sldMk cId="3307418052" sldId="295"/>
            <ac:spMk id="25" creationId="{9EFD6804-7240-4B11-8AB7-0E19DACB0BBE}"/>
          </ac:spMkLst>
        </pc:spChg>
        <pc:spChg chg="mod topLvl">
          <ac:chgData name="lekhasri555@gmail.com" userId="807cad7457cf722d" providerId="LiveId" clId="{7B544553-3999-4B3D-B1BF-1D4A5F408525}" dt="2023-09-03T17:22:44.141" v="109" actId="1038"/>
          <ac:spMkLst>
            <pc:docMk/>
            <pc:sldMk cId="3307418052" sldId="295"/>
            <ac:spMk id="26" creationId="{C62BEC39-0128-4A40-A3FB-2ACB8F60086C}"/>
          </ac:spMkLst>
        </pc:spChg>
        <pc:spChg chg="mod topLvl">
          <ac:chgData name="lekhasri555@gmail.com" userId="807cad7457cf722d" providerId="LiveId" clId="{7B544553-3999-4B3D-B1BF-1D4A5F408525}" dt="2023-09-03T17:22:44.141" v="109" actId="1038"/>
          <ac:spMkLst>
            <pc:docMk/>
            <pc:sldMk cId="3307418052" sldId="295"/>
            <ac:spMk id="27" creationId="{31055EAB-5156-48CF-AAFC-D2C39E7284DE}"/>
          </ac:spMkLst>
        </pc:spChg>
        <pc:spChg chg="mod topLvl">
          <ac:chgData name="lekhasri555@gmail.com" userId="807cad7457cf722d" providerId="LiveId" clId="{7B544553-3999-4B3D-B1BF-1D4A5F408525}" dt="2023-09-03T17:22:44.141" v="109" actId="1038"/>
          <ac:spMkLst>
            <pc:docMk/>
            <pc:sldMk cId="3307418052" sldId="295"/>
            <ac:spMk id="28" creationId="{92170F44-1B14-40F8-94D5-12916390E792}"/>
          </ac:spMkLst>
        </pc:spChg>
        <pc:spChg chg="del">
          <ac:chgData name="lekhasri555@gmail.com" userId="807cad7457cf722d" providerId="LiveId" clId="{7B544553-3999-4B3D-B1BF-1D4A5F408525}" dt="2023-09-03T17:14:29.272" v="14" actId="478"/>
          <ac:spMkLst>
            <pc:docMk/>
            <pc:sldMk cId="3307418052" sldId="295"/>
            <ac:spMk id="33" creationId="{08902EF5-3586-488E-86EC-7E2C7D213C5E}"/>
          </ac:spMkLst>
        </pc:spChg>
        <pc:spChg chg="del mod topLvl">
          <ac:chgData name="lekhasri555@gmail.com" userId="807cad7457cf722d" providerId="LiveId" clId="{7B544553-3999-4B3D-B1BF-1D4A5F408525}" dt="2023-09-03T17:18:02.862" v="38" actId="478"/>
          <ac:spMkLst>
            <pc:docMk/>
            <pc:sldMk cId="3307418052" sldId="295"/>
            <ac:spMk id="35" creationId="{66BA80ED-B112-4D26-AD32-F5EE6F3A48DC}"/>
          </ac:spMkLst>
        </pc:spChg>
        <pc:spChg chg="add mod">
          <ac:chgData name="lekhasri555@gmail.com" userId="807cad7457cf722d" providerId="LiveId" clId="{7B544553-3999-4B3D-B1BF-1D4A5F408525}" dt="2023-09-03T17:23:16.411" v="113" actId="1076"/>
          <ac:spMkLst>
            <pc:docMk/>
            <pc:sldMk cId="3307418052" sldId="295"/>
            <ac:spMk id="36" creationId="{3C39E870-3FBE-61BD-D5C5-AA3B86717E1A}"/>
          </ac:spMkLst>
        </pc:spChg>
        <pc:spChg chg="mod topLvl">
          <ac:chgData name="lekhasri555@gmail.com" userId="807cad7457cf722d" providerId="LiveId" clId="{7B544553-3999-4B3D-B1BF-1D4A5F408525}" dt="2023-09-03T17:22:44.141" v="109" actId="1038"/>
          <ac:spMkLst>
            <pc:docMk/>
            <pc:sldMk cId="3307418052" sldId="295"/>
            <ac:spMk id="38" creationId="{ED5CEC87-ECE3-4AB0-BCF8-EACBC55179FE}"/>
          </ac:spMkLst>
        </pc:spChg>
        <pc:spChg chg="add mod">
          <ac:chgData name="lekhasri555@gmail.com" userId="807cad7457cf722d" providerId="LiveId" clId="{7B544553-3999-4B3D-B1BF-1D4A5F408525}" dt="2023-09-03T17:23:41.421" v="118" actId="1076"/>
          <ac:spMkLst>
            <pc:docMk/>
            <pc:sldMk cId="3307418052" sldId="295"/>
            <ac:spMk id="40" creationId="{6A0E1EFD-16B0-0BD7-9BA0-2840D53E4A5F}"/>
          </ac:spMkLst>
        </pc:spChg>
        <pc:spChg chg="add mod">
          <ac:chgData name="lekhasri555@gmail.com" userId="807cad7457cf722d" providerId="LiveId" clId="{7B544553-3999-4B3D-B1BF-1D4A5F408525}" dt="2023-09-03T17:23:56.031" v="120" actId="1076"/>
          <ac:spMkLst>
            <pc:docMk/>
            <pc:sldMk cId="3307418052" sldId="295"/>
            <ac:spMk id="42" creationId="{4CE7F8CF-FD42-964D-F181-8A7FBC4053E9}"/>
          </ac:spMkLst>
        </pc:spChg>
        <pc:spChg chg="add mod">
          <ac:chgData name="lekhasri555@gmail.com" userId="807cad7457cf722d" providerId="LiveId" clId="{7B544553-3999-4B3D-B1BF-1D4A5F408525}" dt="2023-09-03T17:23:56.031" v="120" actId="1076"/>
          <ac:spMkLst>
            <pc:docMk/>
            <pc:sldMk cId="3307418052" sldId="295"/>
            <ac:spMk id="43" creationId="{86D481B7-160E-63E3-1A98-DBBF00EA20B2}"/>
          </ac:spMkLst>
        </pc:spChg>
        <pc:grpChg chg="del mod topLvl">
          <ac:chgData name="lekhasri555@gmail.com" userId="807cad7457cf722d" providerId="LiveId" clId="{7B544553-3999-4B3D-B1BF-1D4A5F408525}" dt="2023-09-03T17:15:59.572" v="21" actId="165"/>
          <ac:grpSpMkLst>
            <pc:docMk/>
            <pc:sldMk cId="3307418052" sldId="295"/>
            <ac:grpSpMk id="2" creationId="{BA69F350-31CE-4A6D-A5FE-011E42C9A64C}"/>
          </ac:grpSpMkLst>
        </pc:grpChg>
        <pc:grpChg chg="del mod topLvl">
          <ac:chgData name="lekhasri555@gmail.com" userId="807cad7457cf722d" providerId="LiveId" clId="{7B544553-3999-4B3D-B1BF-1D4A5F408525}" dt="2023-09-03T17:15:55.303" v="20" actId="165"/>
          <ac:grpSpMkLst>
            <pc:docMk/>
            <pc:sldMk cId="3307418052" sldId="295"/>
            <ac:grpSpMk id="3" creationId="{BA8F0719-22E9-4A0A-84C9-583F362ACE28}"/>
          </ac:grpSpMkLst>
        </pc:grpChg>
        <pc:grpChg chg="del mod topLvl">
          <ac:chgData name="lekhasri555@gmail.com" userId="807cad7457cf722d" providerId="LiveId" clId="{7B544553-3999-4B3D-B1BF-1D4A5F408525}" dt="2023-09-03T17:18:10.822" v="40" actId="165"/>
          <ac:grpSpMkLst>
            <pc:docMk/>
            <pc:sldMk cId="3307418052" sldId="295"/>
            <ac:grpSpMk id="7" creationId="{37DA1638-E3A8-4A4C-9C29-BC365C301F92}"/>
          </ac:grpSpMkLst>
        </pc:grpChg>
        <pc:grpChg chg="del mod topLvl">
          <ac:chgData name="lekhasri555@gmail.com" userId="807cad7457cf722d" providerId="LiveId" clId="{7B544553-3999-4B3D-B1BF-1D4A5F408525}" dt="2023-09-03T17:15:17.772" v="18" actId="165"/>
          <ac:grpSpMkLst>
            <pc:docMk/>
            <pc:sldMk cId="3307418052" sldId="295"/>
            <ac:grpSpMk id="8" creationId="{A9E29F43-740E-4A71-BDEA-DEFCCC3B0A86}"/>
          </ac:grpSpMkLst>
        </pc:grpChg>
        <pc:grpChg chg="del mod topLvl">
          <ac:chgData name="lekhasri555@gmail.com" userId="807cad7457cf722d" providerId="LiveId" clId="{7B544553-3999-4B3D-B1BF-1D4A5F408525}" dt="2023-09-03T17:15:10.042" v="17" actId="165"/>
          <ac:grpSpMkLst>
            <pc:docMk/>
            <pc:sldMk cId="3307418052" sldId="295"/>
            <ac:grpSpMk id="9" creationId="{5D2E1675-45C2-4F2E-9924-9FF8F4161B43}"/>
          </ac:grpSpMkLst>
        </pc:grpChg>
        <pc:grpChg chg="del mod topLvl">
          <ac:chgData name="lekhasri555@gmail.com" userId="807cad7457cf722d" providerId="LiveId" clId="{7B544553-3999-4B3D-B1BF-1D4A5F408525}" dt="2023-09-03T17:15:01.544" v="16" actId="165"/>
          <ac:grpSpMkLst>
            <pc:docMk/>
            <pc:sldMk cId="3307418052" sldId="295"/>
            <ac:grpSpMk id="10" creationId="{E546F2F8-A03E-4B74-A15A-3CEF239F2F6E}"/>
          </ac:grpSpMkLst>
        </pc:grpChg>
        <pc:grpChg chg="del">
          <ac:chgData name="lekhasri555@gmail.com" userId="807cad7457cf722d" providerId="LiveId" clId="{7B544553-3999-4B3D-B1BF-1D4A5F408525}" dt="2023-09-03T17:14:54.284" v="15" actId="165"/>
          <ac:grpSpMkLst>
            <pc:docMk/>
            <pc:sldMk cId="3307418052" sldId="295"/>
            <ac:grpSpMk id="11" creationId="{4963FD86-0EF1-4ECE-8891-EA0E583D58F8}"/>
          </ac:grpSpMkLst>
        </pc:grpChg>
        <pc:picChg chg="mod topLvl">
          <ac:chgData name="lekhasri555@gmail.com" userId="807cad7457cf722d" providerId="LiveId" clId="{7B544553-3999-4B3D-B1BF-1D4A5F408525}" dt="2023-09-03T17:22:44.141" v="109" actId="1038"/>
          <ac:picMkLst>
            <pc:docMk/>
            <pc:sldMk cId="3307418052" sldId="295"/>
            <ac:picMk id="31" creationId="{2B26EDED-F666-4E4C-A65A-1CC3010FBCDA}"/>
          </ac:picMkLst>
        </pc:picChg>
        <pc:picChg chg="mod topLvl">
          <ac:chgData name="lekhasri555@gmail.com" userId="807cad7457cf722d" providerId="LiveId" clId="{7B544553-3999-4B3D-B1BF-1D4A5F408525}" dt="2023-09-03T17:22:56.961" v="111" actId="1076"/>
          <ac:picMkLst>
            <pc:docMk/>
            <pc:sldMk cId="3307418052" sldId="295"/>
            <ac:picMk id="32" creationId="{A19C4815-9E7C-408C-9D5A-786F33FFC0E9}"/>
          </ac:picMkLst>
        </pc:picChg>
        <pc:cxnChg chg="add mod">
          <ac:chgData name="lekhasri555@gmail.com" userId="807cad7457cf722d" providerId="LiveId" clId="{7B544553-3999-4B3D-B1BF-1D4A5F408525}" dt="2023-09-03T17:22:44.141" v="109" actId="1038"/>
          <ac:cxnSpMkLst>
            <pc:docMk/>
            <pc:sldMk cId="3307418052" sldId="295"/>
            <ac:cxnSpMk id="15" creationId="{E9F8D1F3-1E9F-4109-3FCB-431AE8CE3C2E}"/>
          </ac:cxnSpMkLst>
        </pc:cxnChg>
        <pc:cxnChg chg="add mod">
          <ac:chgData name="lekhasri555@gmail.com" userId="807cad7457cf722d" providerId="LiveId" clId="{7B544553-3999-4B3D-B1BF-1D4A5F408525}" dt="2023-09-03T17:22:44.141" v="109" actId="1038"/>
          <ac:cxnSpMkLst>
            <pc:docMk/>
            <pc:sldMk cId="3307418052" sldId="295"/>
            <ac:cxnSpMk id="16" creationId="{AE6F2523-D7C2-5A05-6F09-4A195709BE09}"/>
          </ac:cxnSpMkLst>
        </pc:cxnChg>
        <pc:cxnChg chg="add mod">
          <ac:chgData name="lekhasri555@gmail.com" userId="807cad7457cf722d" providerId="LiveId" clId="{7B544553-3999-4B3D-B1BF-1D4A5F408525}" dt="2023-09-03T17:22:44.141" v="109" actId="1038"/>
          <ac:cxnSpMkLst>
            <pc:docMk/>
            <pc:sldMk cId="3307418052" sldId="295"/>
            <ac:cxnSpMk id="17" creationId="{53D9C6EE-7239-AD14-3A42-69497D8C940A}"/>
          </ac:cxnSpMkLst>
        </pc:cxnChg>
        <pc:cxnChg chg="mod topLvl">
          <ac:chgData name="lekhasri555@gmail.com" userId="807cad7457cf722d" providerId="LiveId" clId="{7B544553-3999-4B3D-B1BF-1D4A5F408525}" dt="2023-09-03T17:22:44.141" v="109" actId="1038"/>
          <ac:cxnSpMkLst>
            <pc:docMk/>
            <pc:sldMk cId="3307418052" sldId="295"/>
            <ac:cxnSpMk id="19" creationId="{DF3D2E3C-347C-4F1F-9452-65FF0D2E5450}"/>
          </ac:cxnSpMkLst>
        </pc:cxnChg>
        <pc:cxnChg chg="add mod">
          <ac:chgData name="lekhasri555@gmail.com" userId="807cad7457cf722d" providerId="LiveId" clId="{7B544553-3999-4B3D-B1BF-1D4A5F408525}" dt="2023-09-03T17:22:44.141" v="109" actId="1038"/>
          <ac:cxnSpMkLst>
            <pc:docMk/>
            <pc:sldMk cId="3307418052" sldId="295"/>
            <ac:cxnSpMk id="20" creationId="{5EAA87C6-0DA8-31D5-5ED8-3CB128FBF133}"/>
          </ac:cxnSpMkLst>
        </pc:cxnChg>
        <pc:cxnChg chg="mod topLvl">
          <ac:chgData name="lekhasri555@gmail.com" userId="807cad7457cf722d" providerId="LiveId" clId="{7B544553-3999-4B3D-B1BF-1D4A5F408525}" dt="2023-09-03T17:22:44.141" v="109" actId="1038"/>
          <ac:cxnSpMkLst>
            <pc:docMk/>
            <pc:sldMk cId="3307418052" sldId="295"/>
            <ac:cxnSpMk id="22" creationId="{25D65424-270F-40A8-827F-BE71F06A538F}"/>
          </ac:cxnSpMkLst>
        </pc:cxnChg>
        <pc:cxnChg chg="mod topLvl">
          <ac:chgData name="lekhasri555@gmail.com" userId="807cad7457cf722d" providerId="LiveId" clId="{7B544553-3999-4B3D-B1BF-1D4A5F408525}" dt="2023-09-03T17:15:59.572" v="21" actId="165"/>
          <ac:cxnSpMkLst>
            <pc:docMk/>
            <pc:sldMk cId="3307418052" sldId="295"/>
            <ac:cxnSpMk id="23" creationId="{ED902163-F77C-43C1-8DCB-4DF55D5A3D04}"/>
          </ac:cxnSpMkLst>
        </pc:cxnChg>
        <pc:cxnChg chg="mod topLvl">
          <ac:chgData name="lekhasri555@gmail.com" userId="807cad7457cf722d" providerId="LiveId" clId="{7B544553-3999-4B3D-B1BF-1D4A5F408525}" dt="2023-09-03T17:15:59.572" v="21" actId="165"/>
          <ac:cxnSpMkLst>
            <pc:docMk/>
            <pc:sldMk cId="3307418052" sldId="295"/>
            <ac:cxnSpMk id="24" creationId="{7A7D790F-A640-4620-AC8A-42D4D1C8AE97}"/>
          </ac:cxnSpMkLst>
        </pc:cxnChg>
        <pc:cxnChg chg="del mod topLvl">
          <ac:chgData name="lekhasri555@gmail.com" userId="807cad7457cf722d" providerId="LiveId" clId="{7B544553-3999-4B3D-B1BF-1D4A5F408525}" dt="2023-09-03T17:21:52.571" v="75" actId="478"/>
          <ac:cxnSpMkLst>
            <pc:docMk/>
            <pc:sldMk cId="3307418052" sldId="295"/>
            <ac:cxnSpMk id="29" creationId="{B5ABFF5C-E2E8-459A-BEBD-62E3DF935FD3}"/>
          </ac:cxnSpMkLst>
        </pc:cxnChg>
        <pc:cxnChg chg="del mod topLvl">
          <ac:chgData name="lekhasri555@gmail.com" userId="807cad7457cf722d" providerId="LiveId" clId="{7B544553-3999-4B3D-B1BF-1D4A5F408525}" dt="2023-09-03T17:21:53.691" v="76" actId="478"/>
          <ac:cxnSpMkLst>
            <pc:docMk/>
            <pc:sldMk cId="3307418052" sldId="295"/>
            <ac:cxnSpMk id="30" creationId="{AE301D56-7945-4C2E-9DF6-E6043E5F71C5}"/>
          </ac:cxnSpMkLst>
        </pc:cxnChg>
        <pc:cxnChg chg="del mod topLvl">
          <ac:chgData name="lekhasri555@gmail.com" userId="807cad7457cf722d" providerId="LiveId" clId="{7B544553-3999-4B3D-B1BF-1D4A5F408525}" dt="2023-09-03T17:22:49.301" v="110" actId="478"/>
          <ac:cxnSpMkLst>
            <pc:docMk/>
            <pc:sldMk cId="3307418052" sldId="295"/>
            <ac:cxnSpMk id="34" creationId="{990FD3C2-AC53-4DD5-BC8A-F03FC04FE754}"/>
          </ac:cxnSpMkLst>
        </pc:cxnChg>
        <pc:cxnChg chg="del mod topLvl">
          <ac:chgData name="lekhasri555@gmail.com" userId="807cad7457cf722d" providerId="LiveId" clId="{7B544553-3999-4B3D-B1BF-1D4A5F408525}" dt="2023-09-03T17:21:17.642" v="68" actId="478"/>
          <ac:cxnSpMkLst>
            <pc:docMk/>
            <pc:sldMk cId="3307418052" sldId="295"/>
            <ac:cxnSpMk id="37" creationId="{AAB9E938-CDF6-4557-B292-F7EC7DA8F8B0}"/>
          </ac:cxnSpMkLst>
        </pc:cxnChg>
        <pc:cxnChg chg="add mod">
          <ac:chgData name="lekhasri555@gmail.com" userId="807cad7457cf722d" providerId="LiveId" clId="{7B544553-3999-4B3D-B1BF-1D4A5F408525}" dt="2023-09-03T17:23:16.411" v="113" actId="1076"/>
          <ac:cxnSpMkLst>
            <pc:docMk/>
            <pc:sldMk cId="3307418052" sldId="295"/>
            <ac:cxnSpMk id="39" creationId="{64D08838-30D5-89EB-F093-48A858C0737D}"/>
          </ac:cxnSpMkLst>
        </pc:cxnChg>
        <pc:cxnChg chg="add mod">
          <ac:chgData name="lekhasri555@gmail.com" userId="807cad7457cf722d" providerId="LiveId" clId="{7B544553-3999-4B3D-B1BF-1D4A5F408525}" dt="2023-09-03T17:23:38.282" v="117" actId="1076"/>
          <ac:cxnSpMkLst>
            <pc:docMk/>
            <pc:sldMk cId="3307418052" sldId="295"/>
            <ac:cxnSpMk id="41" creationId="{982ACC3E-798C-4864-DF5A-E4A364EB3798}"/>
          </ac:cxnSpMkLst>
        </pc:cxnChg>
        <pc:cxnChg chg="add mod">
          <ac:chgData name="lekhasri555@gmail.com" userId="807cad7457cf722d" providerId="LiveId" clId="{7B544553-3999-4B3D-B1BF-1D4A5F408525}" dt="2023-09-03T17:24:14.671" v="200" actId="14100"/>
          <ac:cxnSpMkLst>
            <pc:docMk/>
            <pc:sldMk cId="3307418052" sldId="295"/>
            <ac:cxnSpMk id="44" creationId="{23D2D1FF-0529-D104-189B-23A733E64358}"/>
          </ac:cxnSpMkLst>
        </pc:cxnChg>
        <pc:cxnChg chg="add mod">
          <ac:chgData name="lekhasri555@gmail.com" userId="807cad7457cf722d" providerId="LiveId" clId="{7B544553-3999-4B3D-B1BF-1D4A5F408525}" dt="2023-09-03T17:24:14.671" v="200" actId="14100"/>
          <ac:cxnSpMkLst>
            <pc:docMk/>
            <pc:sldMk cId="3307418052" sldId="295"/>
            <ac:cxnSpMk id="45" creationId="{215598C0-42CC-CD85-1825-A961B088A242}"/>
          </ac:cxnSpMkLst>
        </pc:cxnChg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1833552852" sldId="526"/>
        </pc:sldMkLst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3695121577" sldId="1323"/>
        </pc:sldMkLst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1567022885" sldId="1461"/>
        </pc:sldMkLst>
      </pc:sldChg>
      <pc:sldChg chg="modSp del mod">
        <pc:chgData name="lekhasri555@gmail.com" userId="807cad7457cf722d" providerId="LiveId" clId="{7B544553-3999-4B3D-B1BF-1D4A5F408525}" dt="2023-09-03T16:27:12.507" v="8" actId="47"/>
        <pc:sldMkLst>
          <pc:docMk/>
          <pc:sldMk cId="2086207225" sldId="1507"/>
        </pc:sldMkLst>
        <pc:spChg chg="mod">
          <ac:chgData name="lekhasri555@gmail.com" userId="807cad7457cf722d" providerId="LiveId" clId="{7B544553-3999-4B3D-B1BF-1D4A5F408525}" dt="2023-09-03T16:22:33.617" v="3" actId="14100"/>
          <ac:spMkLst>
            <pc:docMk/>
            <pc:sldMk cId="2086207225" sldId="1507"/>
            <ac:spMk id="26" creationId="{2C9F47F0-DC41-445D-BF3C-25BE9AE55671}"/>
          </ac:spMkLst>
        </pc:spChg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1626193428" sldId="1508"/>
        </pc:sldMkLst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2603788680" sldId="1510"/>
        </pc:sldMkLst>
      </pc:sldChg>
      <pc:sldChg chg="del">
        <pc:chgData name="lekhasri555@gmail.com" userId="807cad7457cf722d" providerId="LiveId" clId="{7B544553-3999-4B3D-B1BF-1D4A5F408525}" dt="2023-09-03T16:22:53.985" v="4" actId="47"/>
        <pc:sldMkLst>
          <pc:docMk/>
          <pc:sldMk cId="3429796246" sldId="152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20985-BB9A-4B47-83AD-12508A99368C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E7309-6EC7-452E-9A96-23D53E501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52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8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7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7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1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4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78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8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1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C2DC6-FD65-4675-9369-DF848359F941}" type="datetimeFigureOut">
              <a:rPr lang="en-US" smtClean="0"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09875-1B9D-40F9-A74D-D7ADE4660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9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E0BA1FAA-7E68-4887-A655-56FB83FF541A}"/>
              </a:ext>
            </a:extLst>
          </p:cNvPr>
          <p:cNvSpPr txBox="1"/>
          <p:nvPr/>
        </p:nvSpPr>
        <p:spPr>
          <a:xfrm>
            <a:off x="6510887" y="1842855"/>
            <a:ext cx="694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BAT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D902163-F77C-43C1-8DCB-4DF55D5A3D04}"/>
              </a:ext>
            </a:extLst>
          </p:cNvPr>
          <p:cNvCxnSpPr>
            <a:cxnSpLocks/>
          </p:cNvCxnSpPr>
          <p:nvPr/>
        </p:nvCxnSpPr>
        <p:spPr>
          <a:xfrm>
            <a:off x="5561156" y="4472872"/>
            <a:ext cx="129703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A7D790F-A640-4620-AC8A-42D4D1C8AE97}"/>
              </a:ext>
            </a:extLst>
          </p:cNvPr>
          <p:cNvCxnSpPr>
            <a:cxnSpLocks/>
          </p:cNvCxnSpPr>
          <p:nvPr/>
        </p:nvCxnSpPr>
        <p:spPr>
          <a:xfrm>
            <a:off x="6933273" y="4467016"/>
            <a:ext cx="129703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42C3281-20A9-489D-87E0-69B2CF8ECBF3}"/>
              </a:ext>
            </a:extLst>
          </p:cNvPr>
          <p:cNvSpPr txBox="1"/>
          <p:nvPr/>
        </p:nvSpPr>
        <p:spPr>
          <a:xfrm>
            <a:off x="2027629" y="1842855"/>
            <a:ext cx="807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iWAT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3D2E3C-347C-4F1F-9452-65FF0D2E5450}"/>
              </a:ext>
            </a:extLst>
          </p:cNvPr>
          <p:cNvCxnSpPr>
            <a:cxnSpLocks/>
          </p:cNvCxnSpPr>
          <p:nvPr/>
        </p:nvCxnSpPr>
        <p:spPr>
          <a:xfrm>
            <a:off x="1085864" y="4469285"/>
            <a:ext cx="129703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5D65424-270F-40A8-827F-BE71F06A538F}"/>
              </a:ext>
            </a:extLst>
          </p:cNvPr>
          <p:cNvCxnSpPr>
            <a:cxnSpLocks/>
          </p:cNvCxnSpPr>
          <p:nvPr/>
        </p:nvCxnSpPr>
        <p:spPr>
          <a:xfrm>
            <a:off x="2482567" y="4472592"/>
            <a:ext cx="129703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62BEC39-0128-4A40-A3FB-2ACB8F60086C}"/>
              </a:ext>
            </a:extLst>
          </p:cNvPr>
          <p:cNvSpPr txBox="1"/>
          <p:nvPr/>
        </p:nvSpPr>
        <p:spPr>
          <a:xfrm>
            <a:off x="1037597" y="4587589"/>
            <a:ext cx="1393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D1D2 Flox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055EAB-5156-48CF-AAFC-D2C39E7284DE}"/>
              </a:ext>
            </a:extLst>
          </p:cNvPr>
          <p:cNvSpPr txBox="1"/>
          <p:nvPr/>
        </p:nvSpPr>
        <p:spPr>
          <a:xfrm>
            <a:off x="2381609" y="4578397"/>
            <a:ext cx="143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ADGAT DKO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170F44-1B14-40F8-94D5-12916390E792}"/>
              </a:ext>
            </a:extLst>
          </p:cNvPr>
          <p:cNvSpPr txBox="1"/>
          <p:nvPr/>
        </p:nvSpPr>
        <p:spPr>
          <a:xfrm>
            <a:off x="-80097" y="3212191"/>
            <a:ext cx="995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DGAT1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B26EDED-F666-4E4C-A65A-1CC3010FB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809" y="2337974"/>
            <a:ext cx="2966647" cy="2148544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19C4815-9E7C-408C-9D5A-786F33FFC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4870" y="2337973"/>
            <a:ext cx="2966647" cy="2148544"/>
          </a:xfrm>
          <a:prstGeom prst="rec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D5CEC87-ECE3-4AB0-BCF8-EACBC55179FE}"/>
              </a:ext>
            </a:extLst>
          </p:cNvPr>
          <p:cNvSpPr txBox="1"/>
          <p:nvPr/>
        </p:nvSpPr>
        <p:spPr>
          <a:xfrm>
            <a:off x="3845454" y="3273746"/>
            <a:ext cx="893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kDa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E1D2C-4C59-A318-9BD7-5720618EE5F4}"/>
              </a:ext>
            </a:extLst>
          </p:cNvPr>
          <p:cNvSpPr txBox="1"/>
          <p:nvPr/>
        </p:nvSpPr>
        <p:spPr>
          <a:xfrm>
            <a:off x="205914" y="183138"/>
            <a:ext cx="8751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1B_source data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_Chitraju et al.</a:t>
            </a:r>
            <a:endParaRPr lang="en-US" sz="2400" b="1" i="1" baseline="3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9F8D1F3-1E9F-4109-3FCB-431AE8CE3C2E}"/>
              </a:ext>
            </a:extLst>
          </p:cNvPr>
          <p:cNvCxnSpPr>
            <a:cxnSpLocks/>
          </p:cNvCxnSpPr>
          <p:nvPr/>
        </p:nvCxnSpPr>
        <p:spPr>
          <a:xfrm>
            <a:off x="1123869" y="4555870"/>
            <a:ext cx="11830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6F2523-D7C2-5A05-6F09-4A195709BE09}"/>
              </a:ext>
            </a:extLst>
          </p:cNvPr>
          <p:cNvCxnSpPr>
            <a:cxnSpLocks/>
          </p:cNvCxnSpPr>
          <p:nvPr/>
        </p:nvCxnSpPr>
        <p:spPr>
          <a:xfrm>
            <a:off x="2482567" y="4555870"/>
            <a:ext cx="11830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D9C6EE-7239-AD14-3A42-69497D8C940A}"/>
              </a:ext>
            </a:extLst>
          </p:cNvPr>
          <p:cNvCxnSpPr>
            <a:cxnSpLocks/>
          </p:cNvCxnSpPr>
          <p:nvPr/>
        </p:nvCxnSpPr>
        <p:spPr>
          <a:xfrm>
            <a:off x="3882456" y="3429000"/>
            <a:ext cx="1875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AA87C6-0DA8-31D5-5ED8-3CB128FBF133}"/>
              </a:ext>
            </a:extLst>
          </p:cNvPr>
          <p:cNvCxnSpPr>
            <a:cxnSpLocks/>
          </p:cNvCxnSpPr>
          <p:nvPr/>
        </p:nvCxnSpPr>
        <p:spPr>
          <a:xfrm>
            <a:off x="765015" y="3400130"/>
            <a:ext cx="2269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C39E870-3FBE-61BD-D5C5-AA3B86717E1A}"/>
              </a:ext>
            </a:extLst>
          </p:cNvPr>
          <p:cNvSpPr txBox="1"/>
          <p:nvPr/>
        </p:nvSpPr>
        <p:spPr>
          <a:xfrm>
            <a:off x="8249503" y="3152001"/>
            <a:ext cx="893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 kDa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4D08838-30D5-89EB-F093-48A858C0737D}"/>
              </a:ext>
            </a:extLst>
          </p:cNvPr>
          <p:cNvCxnSpPr>
            <a:cxnSpLocks/>
          </p:cNvCxnSpPr>
          <p:nvPr/>
        </p:nvCxnSpPr>
        <p:spPr>
          <a:xfrm>
            <a:off x="8286505" y="3307255"/>
            <a:ext cx="1875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A0E1EFD-16B0-0BD7-9BA0-2840D53E4A5F}"/>
              </a:ext>
            </a:extLst>
          </p:cNvPr>
          <p:cNvSpPr txBox="1"/>
          <p:nvPr/>
        </p:nvSpPr>
        <p:spPr>
          <a:xfrm>
            <a:off x="4382586" y="3073691"/>
            <a:ext cx="995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DGAT1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82ACC3E-798C-4864-DF5A-E4A364EB3798}"/>
              </a:ext>
            </a:extLst>
          </p:cNvPr>
          <p:cNvCxnSpPr>
            <a:cxnSpLocks/>
          </p:cNvCxnSpPr>
          <p:nvPr/>
        </p:nvCxnSpPr>
        <p:spPr>
          <a:xfrm>
            <a:off x="5237926" y="3307255"/>
            <a:ext cx="2269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CE7F8CF-FD42-964D-F181-8A7FBC4053E9}"/>
              </a:ext>
            </a:extLst>
          </p:cNvPr>
          <p:cNvSpPr txBox="1"/>
          <p:nvPr/>
        </p:nvSpPr>
        <p:spPr>
          <a:xfrm>
            <a:off x="5447619" y="4565062"/>
            <a:ext cx="1393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D1D2 Flox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D481B7-160E-63E3-1A98-DBBF00EA20B2}"/>
              </a:ext>
            </a:extLst>
          </p:cNvPr>
          <p:cNvSpPr txBox="1"/>
          <p:nvPr/>
        </p:nvSpPr>
        <p:spPr>
          <a:xfrm>
            <a:off x="6791631" y="4555870"/>
            <a:ext cx="143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ADGAT DKO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3D2D1FF-0529-D104-189B-23A733E64358}"/>
              </a:ext>
            </a:extLst>
          </p:cNvPr>
          <p:cNvCxnSpPr>
            <a:cxnSpLocks/>
          </p:cNvCxnSpPr>
          <p:nvPr/>
        </p:nvCxnSpPr>
        <p:spPr>
          <a:xfrm>
            <a:off x="5572422" y="4552181"/>
            <a:ext cx="11830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15598C0-42CC-CD85-1825-A961B088A242}"/>
              </a:ext>
            </a:extLst>
          </p:cNvPr>
          <p:cNvCxnSpPr>
            <a:cxnSpLocks/>
          </p:cNvCxnSpPr>
          <p:nvPr/>
        </p:nvCxnSpPr>
        <p:spPr>
          <a:xfrm>
            <a:off x="6931120" y="4552181"/>
            <a:ext cx="11830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418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D902163-F77C-43C1-8DCB-4DF55D5A3D04}"/>
              </a:ext>
            </a:extLst>
          </p:cNvPr>
          <p:cNvCxnSpPr>
            <a:cxnSpLocks/>
          </p:cNvCxnSpPr>
          <p:nvPr/>
        </p:nvCxnSpPr>
        <p:spPr>
          <a:xfrm>
            <a:off x="5416815" y="2130811"/>
            <a:ext cx="143152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A7D790F-A640-4620-AC8A-42D4D1C8AE97}"/>
              </a:ext>
            </a:extLst>
          </p:cNvPr>
          <p:cNvCxnSpPr>
            <a:cxnSpLocks/>
          </p:cNvCxnSpPr>
          <p:nvPr/>
        </p:nvCxnSpPr>
        <p:spPr>
          <a:xfrm>
            <a:off x="6959200" y="2124305"/>
            <a:ext cx="143152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3D2E3C-347C-4F1F-9452-65FF0D2E5450}"/>
              </a:ext>
            </a:extLst>
          </p:cNvPr>
          <p:cNvCxnSpPr>
            <a:cxnSpLocks/>
          </p:cNvCxnSpPr>
          <p:nvPr/>
        </p:nvCxnSpPr>
        <p:spPr>
          <a:xfrm>
            <a:off x="844389" y="2148987"/>
            <a:ext cx="143152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5D65424-270F-40A8-827F-BE71F06A538F}"/>
              </a:ext>
            </a:extLst>
          </p:cNvPr>
          <p:cNvCxnSpPr>
            <a:cxnSpLocks/>
          </p:cNvCxnSpPr>
          <p:nvPr/>
        </p:nvCxnSpPr>
        <p:spPr>
          <a:xfrm>
            <a:off x="2385911" y="2152661"/>
            <a:ext cx="143152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2170F44-1B14-40F8-94D5-12916390E792}"/>
              </a:ext>
            </a:extLst>
          </p:cNvPr>
          <p:cNvSpPr txBox="1"/>
          <p:nvPr/>
        </p:nvSpPr>
        <p:spPr>
          <a:xfrm>
            <a:off x="4095318" y="3256010"/>
            <a:ext cx="1084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DGAT2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F0C56F-D092-4F07-9364-E8A99ADB9C75}"/>
              </a:ext>
            </a:extLst>
          </p:cNvPr>
          <p:cNvSpPr txBox="1"/>
          <p:nvPr/>
        </p:nvSpPr>
        <p:spPr>
          <a:xfrm>
            <a:off x="-66634" y="3323868"/>
            <a:ext cx="718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kDa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/>
          <a:srcRect t="11779"/>
          <a:stretch/>
        </p:blipFill>
        <p:spPr>
          <a:xfrm>
            <a:off x="5378839" y="2205079"/>
            <a:ext cx="3056710" cy="2220687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/>
          <a:srcRect t="3366" b="3948"/>
          <a:stretch/>
        </p:blipFill>
        <p:spPr>
          <a:xfrm>
            <a:off x="753569" y="2213525"/>
            <a:ext cx="3066554" cy="2220687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08921E-737B-AB5B-1513-535605B0953A}"/>
              </a:ext>
            </a:extLst>
          </p:cNvPr>
          <p:cNvSpPr txBox="1"/>
          <p:nvPr/>
        </p:nvSpPr>
        <p:spPr>
          <a:xfrm>
            <a:off x="205914" y="183138"/>
            <a:ext cx="8751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1B_source data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_Chitraju et al.</a:t>
            </a:r>
            <a:endParaRPr lang="en-US" sz="2400" b="1" i="1" baseline="3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7106B5-FDCC-0FB9-0CE0-CC06CBA8E673}"/>
              </a:ext>
            </a:extLst>
          </p:cNvPr>
          <p:cNvSpPr txBox="1"/>
          <p:nvPr/>
        </p:nvSpPr>
        <p:spPr>
          <a:xfrm>
            <a:off x="931901" y="1836035"/>
            <a:ext cx="1393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D1D2 Flox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7EDB6-40E8-5D9F-ACC6-5BDCE9268770}"/>
              </a:ext>
            </a:extLst>
          </p:cNvPr>
          <p:cNvSpPr txBox="1"/>
          <p:nvPr/>
        </p:nvSpPr>
        <p:spPr>
          <a:xfrm>
            <a:off x="2341005" y="1830558"/>
            <a:ext cx="143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ADGAT DKO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1A5FE-B483-3771-C168-E4309CB5985C}"/>
              </a:ext>
            </a:extLst>
          </p:cNvPr>
          <p:cNvSpPr txBox="1"/>
          <p:nvPr/>
        </p:nvSpPr>
        <p:spPr>
          <a:xfrm>
            <a:off x="5389661" y="1814107"/>
            <a:ext cx="1393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D1D2 Flox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64C335-3142-D3AE-D269-875866FF8BD2}"/>
              </a:ext>
            </a:extLst>
          </p:cNvPr>
          <p:cNvSpPr txBox="1"/>
          <p:nvPr/>
        </p:nvSpPr>
        <p:spPr>
          <a:xfrm>
            <a:off x="7072044" y="1807055"/>
            <a:ext cx="143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ADGAT DKO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743DFE-1FBC-083B-4B92-2842522B1596}"/>
              </a:ext>
            </a:extLst>
          </p:cNvPr>
          <p:cNvCxnSpPr>
            <a:cxnSpLocks/>
          </p:cNvCxnSpPr>
          <p:nvPr/>
        </p:nvCxnSpPr>
        <p:spPr>
          <a:xfrm>
            <a:off x="645442" y="3479440"/>
            <a:ext cx="2269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B614F0-15F1-573E-2D72-84F7C553DC49}"/>
              </a:ext>
            </a:extLst>
          </p:cNvPr>
          <p:cNvCxnSpPr>
            <a:cxnSpLocks/>
          </p:cNvCxnSpPr>
          <p:nvPr/>
        </p:nvCxnSpPr>
        <p:spPr>
          <a:xfrm>
            <a:off x="3703965" y="3479440"/>
            <a:ext cx="2269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8829AD-A2E4-3159-0F8B-79D1AE32575B}"/>
              </a:ext>
            </a:extLst>
          </p:cNvPr>
          <p:cNvCxnSpPr>
            <a:cxnSpLocks/>
          </p:cNvCxnSpPr>
          <p:nvPr/>
        </p:nvCxnSpPr>
        <p:spPr>
          <a:xfrm>
            <a:off x="5241705" y="3444348"/>
            <a:ext cx="2269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D3C7735-B901-8146-C9CB-F8E444A195DA}"/>
              </a:ext>
            </a:extLst>
          </p:cNvPr>
          <p:cNvCxnSpPr>
            <a:cxnSpLocks/>
          </p:cNvCxnSpPr>
          <p:nvPr/>
        </p:nvCxnSpPr>
        <p:spPr>
          <a:xfrm>
            <a:off x="8326407" y="3479440"/>
            <a:ext cx="2269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60D0853-6697-F277-C51F-2C0D321A5261}"/>
              </a:ext>
            </a:extLst>
          </p:cNvPr>
          <p:cNvSpPr txBox="1"/>
          <p:nvPr/>
        </p:nvSpPr>
        <p:spPr>
          <a:xfrm>
            <a:off x="8435549" y="3340940"/>
            <a:ext cx="718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kDa</a:t>
            </a:r>
          </a:p>
        </p:txBody>
      </p:sp>
    </p:spTree>
    <p:extLst>
      <p:ext uri="{BB962C8B-B14F-4D97-AF65-F5344CB8AC3E}">
        <p14:creationId xmlns:p14="http://schemas.microsoft.com/office/powerpoint/2010/main" val="2489221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8D5FFA6-CC26-4BEC-A99A-A973C7B527EA}"/>
              </a:ext>
            </a:extLst>
          </p:cNvPr>
          <p:cNvGrpSpPr/>
          <p:nvPr/>
        </p:nvGrpSpPr>
        <p:grpSpPr>
          <a:xfrm>
            <a:off x="748568" y="1231645"/>
            <a:ext cx="7658653" cy="4472302"/>
            <a:chOff x="748568" y="1231645"/>
            <a:chExt cx="7658653" cy="447230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384AB8-71D1-48BE-A024-B72DFCBB9949}"/>
                </a:ext>
              </a:extLst>
            </p:cNvPr>
            <p:cNvGrpSpPr/>
            <p:nvPr/>
          </p:nvGrpSpPr>
          <p:grpSpPr>
            <a:xfrm>
              <a:off x="748568" y="1231645"/>
              <a:ext cx="7658653" cy="4472302"/>
              <a:chOff x="739237" y="1287631"/>
              <a:chExt cx="7658653" cy="4472302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739237" y="1287631"/>
                <a:ext cx="7640369" cy="4472302"/>
                <a:chOff x="678897" y="740229"/>
                <a:chExt cx="7640369" cy="4472302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728889" y="1810926"/>
                  <a:ext cx="7538033" cy="2695675"/>
                  <a:chOff x="728889" y="1810926"/>
                  <a:chExt cx="7538033" cy="2695675"/>
                </a:xfrm>
              </p:grpSpPr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5064" y="1823730"/>
                    <a:ext cx="91352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82076" y="1819324"/>
                    <a:ext cx="91352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55739" y="1817551"/>
                    <a:ext cx="44668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53653" y="1823730"/>
                    <a:ext cx="44668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77555" y="1817105"/>
                    <a:ext cx="91352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4567" y="1812699"/>
                    <a:ext cx="91352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30279" y="1810926"/>
                    <a:ext cx="44668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20242" y="1817105"/>
                    <a:ext cx="44668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16682" y="1817106"/>
                    <a:ext cx="20837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D65424-270F-40A8-827F-BE71F06A53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8889" y="1818433"/>
                    <a:ext cx="20837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51913" y="2138347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55100" y="2139674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92170F44-1B14-40F8-94D5-12916390E792}"/>
                      </a:ext>
                    </a:extLst>
                  </p:cNvPr>
                  <p:cNvSpPr txBox="1"/>
                  <p:nvPr/>
                </p:nvSpPr>
                <p:spPr>
                  <a:xfrm>
                    <a:off x="4213229" y="2522832"/>
                    <a:ext cx="69887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TG</a:t>
                    </a:r>
                  </a:p>
                </p:txBody>
              </p: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53238" y="2672410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56425" y="2673737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8664" y="3834625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41851" y="3835952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42800" y="4165820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37682" y="4131530"/>
                    <a:ext cx="192724" cy="62283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3468" y="4332800"/>
                    <a:ext cx="145335" cy="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B5ABFF5C-E2E8-459A-BEBD-62E3DF935F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16477" y="4295517"/>
                    <a:ext cx="213929" cy="31145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92170F44-1B14-40F8-94D5-12916390E792}"/>
                      </a:ext>
                    </a:extLst>
                  </p:cNvPr>
                  <p:cNvSpPr txBox="1"/>
                  <p:nvPr/>
                </p:nvSpPr>
                <p:spPr>
                  <a:xfrm>
                    <a:off x="4222505" y="3685051"/>
                    <a:ext cx="69887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FA</a:t>
                    </a:r>
                  </a:p>
                </p:txBody>
              </p: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92170F44-1B14-40F8-94D5-12916390E792}"/>
                      </a:ext>
                    </a:extLst>
                  </p:cNvPr>
                  <p:cNvSpPr txBox="1"/>
                  <p:nvPr/>
                </p:nvSpPr>
                <p:spPr>
                  <a:xfrm>
                    <a:off x="4053121" y="4013867"/>
                    <a:ext cx="93194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1,2-DAG</a:t>
                    </a:r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2170F44-1B14-40F8-94D5-12916390E792}"/>
                      </a:ext>
                    </a:extLst>
                  </p:cNvPr>
                  <p:cNvSpPr txBox="1"/>
                  <p:nvPr/>
                </p:nvSpPr>
                <p:spPr>
                  <a:xfrm>
                    <a:off x="4183376" y="4198824"/>
                    <a:ext cx="69887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MAG</a:t>
                    </a:r>
                  </a:p>
                </p:txBody>
              </p:sp>
            </p:grp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>
                  <a:off x="924394" y="1524665"/>
                  <a:ext cx="10550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D1D2 flox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>
                  <a:off x="1849019" y="1518483"/>
                  <a:ext cx="122212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AD1D2 KO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>
                  <a:off x="5300456" y="1529017"/>
                  <a:ext cx="105506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D1D2 flox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>
                  <a:off x="6225081" y="1522835"/>
                  <a:ext cx="122212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AD1D2 KO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 rot="16200000">
                  <a:off x="453365" y="1342815"/>
                  <a:ext cx="75884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Buffer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 rot="16200000">
                  <a:off x="4838139" y="1347168"/>
                  <a:ext cx="75884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Buffer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62BEC39-0128-4A40-A3FB-2ACB8F60086C}"/>
                    </a:ext>
                  </a:extLst>
                </p:cNvPr>
                <p:cNvSpPr txBox="1"/>
                <p:nvPr/>
              </p:nvSpPr>
              <p:spPr>
                <a:xfrm>
                  <a:off x="1800258" y="4812421"/>
                  <a:ext cx="10142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BAT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C62BEC39-0128-4A40-A3FB-2ACB8F60086C}"/>
                    </a:ext>
                  </a:extLst>
                </p:cNvPr>
                <p:cNvSpPr txBox="1"/>
                <p:nvPr/>
              </p:nvSpPr>
              <p:spPr>
                <a:xfrm>
                  <a:off x="6432976" y="4812421"/>
                  <a:ext cx="10142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iWAT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 rot="16200000">
                  <a:off x="2688166" y="1077526"/>
                  <a:ext cx="100622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D1D2 flox</a:t>
                  </a:r>
                </a:p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+D1i,D2i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 rot="16200000">
                  <a:off x="3141200" y="1036431"/>
                  <a:ext cx="111562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AD1D2 KO</a:t>
                  </a:r>
                </a:p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+D1i, D2i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 rot="16200000">
                  <a:off x="7046810" y="1081877"/>
                  <a:ext cx="100622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D1D2 flox</a:t>
                  </a:r>
                </a:p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+D1i, D2i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92170F44-1B14-40F8-94D5-12916390E792}"/>
                    </a:ext>
                  </a:extLst>
                </p:cNvPr>
                <p:cNvSpPr txBox="1"/>
                <p:nvPr/>
              </p:nvSpPr>
              <p:spPr>
                <a:xfrm rot="16200000">
                  <a:off x="7499844" y="1040782"/>
                  <a:ext cx="111562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AD1D2 KO</a:t>
                  </a:r>
                </a:p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+D1i, D2i</a:t>
                  </a:r>
                </a:p>
              </p:txBody>
            </p:sp>
          </p:grpSp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98531F7-5993-43A5-AC33-F4CD8DD7B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39237" y="2385717"/>
                <a:ext cx="3298222" cy="2926334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B1EBC853-330B-4B4B-999C-6EDD93CC7C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40508" y="2404865"/>
                <a:ext cx="3257382" cy="2907186"/>
              </a:xfrm>
              <a:prstGeom prst="rect">
                <a:avLst/>
              </a:prstGeom>
            </p:spPr>
          </p:pic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4803EB5-F0F5-4078-BF60-706EB93F5A45}"/>
                </a:ext>
              </a:extLst>
            </p:cNvPr>
            <p:cNvSpPr txBox="1"/>
            <p:nvPr/>
          </p:nvSpPr>
          <p:spPr>
            <a:xfrm>
              <a:off x="4136189" y="2498958"/>
              <a:ext cx="9302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MADAG (?)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67783F0-DCE5-F9C8-27D9-5B70EC8350A2}"/>
              </a:ext>
            </a:extLst>
          </p:cNvPr>
          <p:cNvSpPr txBox="1"/>
          <p:nvPr/>
        </p:nvSpPr>
        <p:spPr>
          <a:xfrm>
            <a:off x="205914" y="183138"/>
            <a:ext cx="8751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1C_source data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_Chitraju et al.</a:t>
            </a:r>
            <a:endParaRPr lang="en-US" sz="2400" b="1" i="1" baseline="3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124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18D14760-A482-4C2C-AF45-09A130C82D8C}"/>
              </a:ext>
            </a:extLst>
          </p:cNvPr>
          <p:cNvGrpSpPr/>
          <p:nvPr/>
        </p:nvGrpSpPr>
        <p:grpSpPr>
          <a:xfrm>
            <a:off x="2553290" y="1136705"/>
            <a:ext cx="4708656" cy="5723296"/>
            <a:chOff x="2553290" y="1136705"/>
            <a:chExt cx="4708656" cy="572329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3B6A8F6-D1B9-4288-A0E6-6A6A6F8298BC}"/>
                </a:ext>
              </a:extLst>
            </p:cNvPr>
            <p:cNvGrpSpPr/>
            <p:nvPr/>
          </p:nvGrpSpPr>
          <p:grpSpPr>
            <a:xfrm>
              <a:off x="2553290" y="1136705"/>
              <a:ext cx="4054191" cy="5723296"/>
              <a:chOff x="2553290" y="1136705"/>
              <a:chExt cx="4054191" cy="5723296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0AEBAF0D-227D-4401-8DDF-5375FB968D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53290" y="1136705"/>
                <a:ext cx="4054191" cy="4584589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B00BA0-1AD8-4FD0-9FDD-5AFEB4E92384}"/>
                  </a:ext>
                </a:extLst>
              </p:cNvPr>
              <p:cNvSpPr txBox="1"/>
              <p:nvPr/>
            </p:nvSpPr>
            <p:spPr>
              <a:xfrm rot="17807945">
                <a:off x="2373802" y="5796933"/>
                <a:ext cx="7588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Buffer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42A7202-6E99-427A-901B-74645958CD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2212" y="5626660"/>
                <a:ext cx="6239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BAB335B-F886-4C05-B882-495917E5CA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16853" y="5626660"/>
                <a:ext cx="68634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5D33DD4-5545-4FAE-ACC3-A53C542ED3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91591" y="5625705"/>
                <a:ext cx="1988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438EDC4-5134-4483-97C1-C8011F8F65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93020" y="5633139"/>
                <a:ext cx="62395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69A83F8-0788-410B-B8DE-D3E89F4B3B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7661" y="5633139"/>
                <a:ext cx="68634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6E15F9-48BF-4C13-8925-970E83EFFF56}"/>
                  </a:ext>
                </a:extLst>
              </p:cNvPr>
              <p:cNvSpPr txBox="1"/>
              <p:nvPr/>
            </p:nvSpPr>
            <p:spPr>
              <a:xfrm rot="17807945">
                <a:off x="2727623" y="5921035"/>
                <a:ext cx="10252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D1D2 flox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E74B82-5E60-4408-B3DF-D3B29656D3B3}"/>
                  </a:ext>
                </a:extLst>
              </p:cNvPr>
              <p:cNvSpPr txBox="1"/>
              <p:nvPr/>
            </p:nvSpPr>
            <p:spPr>
              <a:xfrm rot="17807945">
                <a:off x="3402055" y="6023874"/>
                <a:ext cx="12673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ADGAT DKO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1D74600-C250-4C1C-8F52-A403460C1AD5}"/>
                  </a:ext>
                </a:extLst>
              </p:cNvPr>
              <p:cNvSpPr txBox="1"/>
              <p:nvPr/>
            </p:nvSpPr>
            <p:spPr>
              <a:xfrm rot="17807945">
                <a:off x="4415281" y="5856687"/>
                <a:ext cx="102527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D1D2 flox</a:t>
                </a:r>
              </a:p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+D1i,D2i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00C167-79DA-428B-95AB-0501827AC8B4}"/>
                  </a:ext>
                </a:extLst>
              </p:cNvPr>
              <p:cNvSpPr txBox="1"/>
              <p:nvPr/>
            </p:nvSpPr>
            <p:spPr>
              <a:xfrm rot="17807945">
                <a:off x="5083498" y="5964720"/>
                <a:ext cx="12673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ADGAT DKO</a:t>
                </a:r>
              </a:p>
              <a:p>
                <a:pPr algn="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+D1i,D2i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8B4947-2D19-4CDB-A157-6496B934E6F6}"/>
                </a:ext>
              </a:extLst>
            </p:cNvPr>
            <p:cNvSpPr txBox="1"/>
            <p:nvPr/>
          </p:nvSpPr>
          <p:spPr>
            <a:xfrm>
              <a:off x="6563071" y="2310799"/>
              <a:ext cx="6988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TG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A498B0-3CC2-4156-8EF5-57618BB6D4F3}"/>
                </a:ext>
              </a:extLst>
            </p:cNvPr>
            <p:cNvSpPr txBox="1"/>
            <p:nvPr/>
          </p:nvSpPr>
          <p:spPr>
            <a:xfrm>
              <a:off x="6518661" y="3978790"/>
              <a:ext cx="6988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FA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8DD47A9-0B19-4FCB-9099-3A4458D46320}"/>
                </a:ext>
              </a:extLst>
            </p:cNvPr>
            <p:cNvCxnSpPr>
              <a:cxnSpLocks/>
            </p:cNvCxnSpPr>
            <p:nvPr/>
          </p:nvCxnSpPr>
          <p:spPr>
            <a:xfrm>
              <a:off x="6436979" y="2426992"/>
              <a:ext cx="145335" cy="0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00A73D0-F70D-4DDB-912E-058961BD808D}"/>
                </a:ext>
              </a:extLst>
            </p:cNvPr>
            <p:cNvCxnSpPr>
              <a:cxnSpLocks/>
            </p:cNvCxnSpPr>
            <p:nvPr/>
          </p:nvCxnSpPr>
          <p:spPr>
            <a:xfrm>
              <a:off x="6404821" y="4139746"/>
              <a:ext cx="145335" cy="0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87DFD53-AFF1-7CE9-EDC2-04926EA84395}"/>
              </a:ext>
            </a:extLst>
          </p:cNvPr>
          <p:cNvSpPr txBox="1"/>
          <p:nvPr/>
        </p:nvSpPr>
        <p:spPr>
          <a:xfrm>
            <a:off x="205914" y="183138"/>
            <a:ext cx="8751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1D_source data</a:t>
            </a:r>
            <a:r>
              <a:rPr 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_Chitraju et al.</a:t>
            </a:r>
            <a:endParaRPr lang="en-US" sz="2400" b="1" i="1" baseline="3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263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129</TotalTime>
  <Words>138</Words>
  <Application>Microsoft Office PowerPoint</Application>
  <PresentationFormat>On-screen Show (4:3)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lekhasri555@gmail.com</dc:creator>
  <cp:lastModifiedBy>lekhasri555@gmail.com</cp:lastModifiedBy>
  <cp:revision>2</cp:revision>
  <dcterms:created xsi:type="dcterms:W3CDTF">2023-09-03T13:42:46Z</dcterms:created>
  <dcterms:modified xsi:type="dcterms:W3CDTF">2023-09-03T17:29:44Z</dcterms:modified>
</cp:coreProperties>
</file>